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8102600" cy="2997200"/>
  <p:notesSz cx="6858000" cy="9144000"/>
  <p:embeddedFontLst>
    <p:embeddedFont>
      <p:font typeface="Droid Arabic Kufi" charset="1" panose="020B060603080402020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05775" cy="3000375"/>
          </a:xfrm>
          <a:custGeom>
            <a:avLst/>
            <a:gdLst/>
            <a:ahLst/>
            <a:cxnLst/>
            <a:rect r="r" b="b" t="t" l="l"/>
            <a:pathLst>
              <a:path h="3000375" w="8105775">
                <a:moveTo>
                  <a:pt x="0" y="0"/>
                </a:moveTo>
                <a:lnTo>
                  <a:pt x="8105775" y="0"/>
                </a:lnTo>
                <a:lnTo>
                  <a:pt x="8105775" y="3000375"/>
                </a:lnTo>
                <a:lnTo>
                  <a:pt x="0" y="3000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4142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0525" y="105309"/>
            <a:ext cx="3416023" cy="2362397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2786204" y="-138377"/>
            <a:ext cx="2533367" cy="4164419"/>
          </a:xfrm>
          <a:custGeom>
            <a:avLst/>
            <a:gdLst/>
            <a:ahLst/>
            <a:cxnLst/>
            <a:rect r="r" b="b" t="t" l="l"/>
            <a:pathLst>
              <a:path h="4164419" w="2533367">
                <a:moveTo>
                  <a:pt x="0" y="0"/>
                </a:moveTo>
                <a:lnTo>
                  <a:pt x="2533367" y="0"/>
                </a:lnTo>
                <a:lnTo>
                  <a:pt x="2533367" y="4164419"/>
                </a:lnTo>
                <a:lnTo>
                  <a:pt x="0" y="4164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906" t="-23933" r="-28212" b="-3227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637710" y="2764386"/>
            <a:ext cx="156403" cy="155834"/>
          </a:xfrm>
          <a:custGeom>
            <a:avLst/>
            <a:gdLst/>
            <a:ahLst/>
            <a:cxnLst/>
            <a:rect r="r" b="b" t="t" l="l"/>
            <a:pathLst>
              <a:path h="155834" w="156403">
                <a:moveTo>
                  <a:pt x="0" y="0"/>
                </a:moveTo>
                <a:lnTo>
                  <a:pt x="156404" y="0"/>
                </a:lnTo>
                <a:lnTo>
                  <a:pt x="156404" y="155835"/>
                </a:lnTo>
                <a:lnTo>
                  <a:pt x="0" y="155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8537" y="2700337"/>
            <a:ext cx="219883" cy="219883"/>
          </a:xfrm>
          <a:custGeom>
            <a:avLst/>
            <a:gdLst/>
            <a:ahLst/>
            <a:cxnLst/>
            <a:rect r="r" b="b" t="t" l="l"/>
            <a:pathLst>
              <a:path h="219883" w="219883">
                <a:moveTo>
                  <a:pt x="0" y="0"/>
                </a:moveTo>
                <a:lnTo>
                  <a:pt x="219884" y="0"/>
                </a:lnTo>
                <a:lnTo>
                  <a:pt x="219884" y="219884"/>
                </a:lnTo>
                <a:lnTo>
                  <a:pt x="0" y="21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69844" y="110704"/>
            <a:ext cx="3340573" cy="2350715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0" y="0"/>
            <a:ext cx="428421" cy="428421"/>
          </a:xfrm>
          <a:custGeom>
            <a:avLst/>
            <a:gdLst/>
            <a:ahLst/>
            <a:cxnLst/>
            <a:rect r="r" b="b" t="t" l="l"/>
            <a:pathLst>
              <a:path h="428421" w="428421">
                <a:moveTo>
                  <a:pt x="0" y="0"/>
                </a:moveTo>
                <a:lnTo>
                  <a:pt x="428421" y="0"/>
                </a:lnTo>
                <a:lnTo>
                  <a:pt x="428421" y="428421"/>
                </a:lnTo>
                <a:lnTo>
                  <a:pt x="0" y="428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63797" y="2745336"/>
            <a:ext cx="1088082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99"/>
              </a:lnSpc>
            </a:pPr>
            <a:r>
              <a:rPr lang="ar-EG" sz="999">
                <a:solidFill>
                  <a:srgbClr val="FFFFFF"/>
                </a:solidFill>
                <a:latin typeface="Droid Arabic Kufi"/>
                <a:ea typeface="Droid Arabic Kufi"/>
                <a:cs typeface="Droid Arabic Kufi"/>
                <a:sym typeface="Droid Arabic Kufi"/>
                <a:rtl val="true"/>
              </a:rPr>
              <a:t>الدحيح _فى_الكمياء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607852" y="2750228"/>
            <a:ext cx="3064694" cy="16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FFFFFF"/>
                </a:solidFill>
                <a:latin typeface="Droid Arabic Kufi"/>
                <a:ea typeface="Droid Arabic Kufi"/>
                <a:cs typeface="Droid Arabic Kufi"/>
                <a:sym typeface="Droid Arabic Kufi"/>
              </a:rPr>
              <a:t>01207742030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41081" y="2219832"/>
            <a:ext cx="3064694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64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DAG_PWU0BrY</dc:identifier>
  <dcterms:modified xsi:type="dcterms:W3CDTF">2011-08-01T06:04:30Z</dcterms:modified>
  <cp:revision>1</cp:revision>
  <dc:title>الدحيح فى الكمياء</dc:title>
</cp:coreProperties>
</file>